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bf853371b7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bf853371b7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bf853371b7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bf853371b7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bf853371b7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bf853371b7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bf853371b7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bf853371b7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bf853371b7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bf853371b7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Lightning Talk 2: User Needs and Requirements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Team sddec-16 </a:t>
            </a:r>
            <a:r>
              <a:rPr lang="en" sz="2300"/>
              <a:t>Chase, Cameron, Cayden, Blake, Tejal, Holden</a:t>
            </a:r>
            <a:endParaRPr sz="23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Automatic plant monitoring system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Hardware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Collect sensor data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Carry out user commands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Solenoids to control watering and fertilizer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Software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Server for data storage and processing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Mobile app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Microcontroller code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Needs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Automated sensor data collection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analytics and visualization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Automated basic plant care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Easy way for the user to interact with the system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Requirements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Sensor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Soil minerals and nutrients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Temperature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Moisture content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Analytics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Collect and visualize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Note important trends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set thresholds for watering or </a:t>
            </a:r>
            <a:r>
              <a:rPr lang="en"/>
              <a:t>push</a:t>
            </a:r>
            <a:r>
              <a:rPr lang="en"/>
              <a:t> notifications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Intractability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</a:t>
            </a:r>
            <a:r>
              <a:rPr lang="en"/>
              <a:t>Convenient</a:t>
            </a:r>
            <a:r>
              <a:rPr lang="en"/>
              <a:t> mobile app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Viewing data and issuing commands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Engineering Standards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IPX4 waterproofing or better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</a:t>
            </a:r>
            <a:r>
              <a:rPr lang="en"/>
              <a:t> IEEE 802.11 for wireless communication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IC2, USB, and MODBUS for internal hardware communication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System needs to automate data collection and analysis for the user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Collect, visualize, interpret, and make </a:t>
            </a:r>
            <a:r>
              <a:rPr lang="en"/>
              <a:t>recommendations</a:t>
            </a:r>
            <a:r>
              <a:rPr lang="en"/>
              <a:t> to the user based on collected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Needs to be easy to interact with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Must be able to perform basic plant care automatically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